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C2FE4-F26A-45E7-8C94-ADF6BBE99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5971" y="1041400"/>
            <a:ext cx="10655030" cy="2387600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願主保護咱後會有期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god be with you till we meet again</a:t>
            </a:r>
            <a:endParaRPr lang="en-PH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4123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691116"/>
            <a:ext cx="9905999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願主保護咱後會有期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po-ho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au-hoe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用仁愛引導庇佑你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ai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in-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pi-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li,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God be with you till we meet again!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’Neath His wings protecting hide you, 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5445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691116"/>
            <a:ext cx="9905999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不論所做施恩給你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Put-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lun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so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-un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ho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願主保護咱後會有期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PH" altLang="zh-TW" sz="8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po-ho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au-hoe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Daily manna still provide you;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God be with you till we meet again! 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18727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76447"/>
            <a:ext cx="9905999" cy="630510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到後會 到後會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Kau au-hoe, kau au-hoe,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到後會可再相見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8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Kau au-hoe thang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sa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ill we meet! Till we meet!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Till we meet at Jesus feet;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2274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786809"/>
            <a:ext cx="9905999" cy="607119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到後會 到後會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Kau au-hoe, Kau au-hoe,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願主保護咱後會有期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PH" altLang="zh-TW" sz="8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Chu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po-ho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au-hoe 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Till we meet! Till we meet!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God be with you till we meet again!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55469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691116"/>
            <a:ext cx="9905999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願主保護咱後會有期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po-ho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au-hoe 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雖死河風浪要淹你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Sui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ho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hong-eng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im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God be with you till we meet again!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Keep love’s banner floating o’er you, 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80907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691116"/>
            <a:ext cx="9905999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永活聖主時刻扶你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Eng-oah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si-khek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hu li,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願主保護咱後會有期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PH" altLang="zh-TW" sz="8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po-ho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au-hoe 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Smile death’s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threat’n-ing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wave before you;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God be with you till we meet again!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9118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552894"/>
            <a:ext cx="9905999" cy="630510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到後會 到後會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Kau au-hoe, kau au-hoe,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到後會可再相見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8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Kau au-hoe thang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sa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ill we meet! Till we meet!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Till we meet at Jesus feet;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098094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786809"/>
            <a:ext cx="9905999" cy="607119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到後會 到後會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Kau au-hoe,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Kau au-hoe,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願主保護咱後會有期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PH" altLang="zh-TW" sz="8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po-ho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au-hoe 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Till we meet! Till we meet!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God be with you till we meet again!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7053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691116"/>
            <a:ext cx="10056811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願主保護咱後會有期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ho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au-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hoe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u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用慈悲引導扶持你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pi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in-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hu-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God be with you till we meet again!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By His counsels guide, uphold you, 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3497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691116"/>
            <a:ext cx="9905999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不論所去各程領你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Put-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lun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so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-cham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-li,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願主保護咱後會有期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PH" altLang="zh-TW" sz="8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ho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au-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hoe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With His sheep securely fold you;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God be with you till we meet again!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2396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552894"/>
            <a:ext cx="9905999" cy="630510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到後會 到後會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Kau au-hoe,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kau au-hoe,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到後會可再相見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8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Kau au-hoe thang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sa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ill we meet! Till we meet!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Till we meet at Jesus feet;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8889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573449"/>
            <a:ext cx="9905999" cy="607119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到後會 到後會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Kau au-hoe, Kau au-hoe,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願主保護咱後會有期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PH" altLang="zh-TW" sz="8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po-ho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au-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hoe 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Till we meet! Till we meet!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God be with you till we meet again!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7804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691116"/>
            <a:ext cx="9905999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願主保護咱後會有期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po-ho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au-hoe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u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雖世上危險在圍你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Sui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se-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gui-hiam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li,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God be with you till we meet again!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When life’s perils thick confound you, 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1624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332" y="446568"/>
            <a:ext cx="9905999" cy="596486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權能聖手各時牽你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Koan-leng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seng-chhiu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tak-si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khan li,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願主保護咱後會有期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PH" altLang="zh-TW" sz="8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po-ho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au-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hoe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Put His arms unfailing round you;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God be with you till we meet again!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2733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446214"/>
            <a:ext cx="9905999" cy="630510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到後會 到後會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Kau au-hoe, kau au-hoe,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到後會可再相見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8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au au-hoe thang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sa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ill we meet! Till we meet!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Till we meet at Jesus feet;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174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427A5-960C-47A0-87E8-17F707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786809"/>
            <a:ext cx="9905999" cy="607119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到後會 到後會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Kau au-hoe, Kau au-hoe,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願主保護咱後會有期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PH" altLang="zh-TW" sz="8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po-ho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au-hoe 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Till we meet! Till we meet!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God be with you till we meet again!</a:t>
            </a:r>
            <a:endParaRPr lang="en-PH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73986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224</TotalTime>
  <Words>847</Words>
  <Application>Microsoft Office PowerPoint</Application>
  <PresentationFormat>Widescreen</PresentationFormat>
  <Paragraphs>94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DFKai-SB</vt:lpstr>
      <vt:lpstr>Arial</vt:lpstr>
      <vt:lpstr>Candara</vt:lpstr>
      <vt:lpstr>Tw Cen MT</vt:lpstr>
      <vt:lpstr>Circuit</vt:lpstr>
      <vt:lpstr>願主保護咱後會有期 god be with you till we meet again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願主保護咱後會有期 god be with you till we meet again</dc:title>
  <dc:creator>HP</dc:creator>
  <cp:lastModifiedBy>Alexander Uy</cp:lastModifiedBy>
  <cp:revision>28</cp:revision>
  <dcterms:created xsi:type="dcterms:W3CDTF">2021-05-25T02:31:21Z</dcterms:created>
  <dcterms:modified xsi:type="dcterms:W3CDTF">2021-05-27T05:56:17Z</dcterms:modified>
</cp:coreProperties>
</file>